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"/>
  </p:notesMasterIdLst>
  <p:sldIdLst>
    <p:sldId id="256" r:id="rId2"/>
    <p:sldId id="257" r:id="rId3"/>
    <p:sldId id="258" r:id="rId4"/>
    <p:sldId id="273" r:id="rId5"/>
    <p:sldId id="270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12" autoAdjust="0"/>
  </p:normalViewPr>
  <p:slideViewPr>
    <p:cSldViewPr snapToGrid="0">
      <p:cViewPr varScale="1">
        <p:scale>
          <a:sx n="58" d="100"/>
          <a:sy n="58" d="100"/>
        </p:scale>
        <p:origin x="9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F2C7B-D1BD-4D4F-A204-2C7BAAD41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9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2: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Wawe</a:t>
            </a:r>
            <a:r>
              <a:rPr lang="en-US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Game manager</a:t>
            </a:r>
          </a:p>
          <a:p>
            <a:pPr lvl="1"/>
            <a:r>
              <a:rPr lang="en-US" dirty="0"/>
              <a:t>Time based waves</a:t>
            </a:r>
          </a:p>
          <a:p>
            <a:pPr lvl="1"/>
            <a:r>
              <a:rPr lang="en-US" dirty="0"/>
              <a:t>Spawns enemies up to a limit</a:t>
            </a:r>
          </a:p>
          <a:p>
            <a:pPr lvl="1"/>
            <a:r>
              <a:rPr lang="en-US" dirty="0"/>
              <a:t>Each level has its own properties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2862D7F-208F-E263-3BA5-2BC481CB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9" y="2096064"/>
            <a:ext cx="5699495" cy="29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9CA4-9765-EBA3-A130-13A40343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Wawe</a:t>
            </a:r>
            <a:r>
              <a:rPr lang="en-US" dirty="0"/>
              <a:t> system</a:t>
            </a:r>
          </a:p>
        </p:txBody>
      </p:sp>
      <p:pic>
        <p:nvPicPr>
          <p:cNvPr id="7" name="MastersOfUniverse - PlayScene - Windows, Mac, Linux - Unity 2022.3.10f1 _DX11_ 2023-11-19 13-32-11">
            <a:hlinkClick r:id="" action="ppaction://media"/>
            <a:extLst>
              <a:ext uri="{FF2B5EF4-FFF2-40B4-BE49-F238E27FC236}">
                <a16:creationId xmlns:a16="http://schemas.microsoft.com/office/drawing/2014/main" id="{FD6573B5-B56F-D638-E3B5-812BFF9708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28"/>
          <a:stretch/>
        </p:blipFill>
        <p:spPr>
          <a:xfrm>
            <a:off x="724032" y="1616431"/>
            <a:ext cx="10733286" cy="46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89E-76B6-E1D9-27CD-74D282B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27A6-6455-CEFA-94AB-77C07586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03284" cy="3695136"/>
          </a:xfrm>
        </p:spPr>
        <p:txBody>
          <a:bodyPr>
            <a:normAutofit/>
          </a:bodyPr>
          <a:lstStyle/>
          <a:p>
            <a:r>
              <a:rPr lang="en-US" dirty="0"/>
              <a:t>More expected </a:t>
            </a:r>
            <a:br>
              <a:rPr lang="en-US" dirty="0"/>
            </a:br>
            <a:r>
              <a:rPr lang="en-US" dirty="0"/>
              <a:t>camera manipulation</a:t>
            </a:r>
          </a:p>
          <a:p>
            <a:pPr lvl="1"/>
            <a:r>
              <a:rPr lang="en-US" dirty="0"/>
              <a:t>Scroll in and out</a:t>
            </a:r>
          </a:p>
          <a:p>
            <a:pPr lvl="1"/>
            <a:r>
              <a:rPr lang="en-US" dirty="0"/>
              <a:t>Maximum top and </a:t>
            </a:r>
            <a:br>
              <a:rPr lang="en-US" dirty="0"/>
            </a:br>
            <a:r>
              <a:rPr lang="en-US" dirty="0"/>
              <a:t>bottom view angle</a:t>
            </a:r>
          </a:p>
        </p:txBody>
      </p:sp>
      <p:pic>
        <p:nvPicPr>
          <p:cNvPr id="4" name="MastersOfUniverse - PlayScene - Windows, Mac, Linux - Unity 2022.3.10f1 _DX11_ 2023-11-19 13-37-56">
            <a:hlinkClick r:id="" action="ppaction://media"/>
            <a:extLst>
              <a:ext uri="{FF2B5EF4-FFF2-40B4-BE49-F238E27FC236}">
                <a16:creationId xmlns:a16="http://schemas.microsoft.com/office/drawing/2014/main" id="{804976DE-0B80-7E41-95F7-B5F611782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817"/>
          <a:stretch/>
        </p:blipFill>
        <p:spPr>
          <a:xfrm>
            <a:off x="3982543" y="2192357"/>
            <a:ext cx="7898703" cy="3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E24065-0DFB-6DD0-5F6B-CE79C57C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325563"/>
          </a:xfrm>
        </p:spPr>
        <p:txBody>
          <a:bodyPr/>
          <a:lstStyle/>
          <a:p>
            <a:r>
              <a:rPr lang="en-US" dirty="0"/>
              <a:t>Arena design – Level 1?</a:t>
            </a:r>
          </a:p>
        </p:txBody>
      </p:sp>
      <p:pic>
        <p:nvPicPr>
          <p:cNvPr id="6" name="Obrázek 5" descr="Obsah obrázku PC hra, snímek obrazovky, Počítačová hra, Adventura&#10;&#10;Popis byl vytvořen automaticky">
            <a:extLst>
              <a:ext uri="{FF2B5EF4-FFF2-40B4-BE49-F238E27FC236}">
                <a16:creationId xmlns:a16="http://schemas.microsoft.com/office/drawing/2014/main" id="{FC616D02-2219-2F88-AE24-15CA8ADF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92" y="1935163"/>
            <a:ext cx="10094799" cy="46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7F5F02-1490-FA3B-233B-969D5D2F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68129F-AA9F-FC2A-F874-E570CFA3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352824" cy="3695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Add another enemy AI</a:t>
            </a:r>
          </a:p>
          <a:p>
            <a:r>
              <a:rPr lang="en-US" dirty="0"/>
              <a:t>Wave system</a:t>
            </a:r>
          </a:p>
          <a:p>
            <a:r>
              <a:rPr lang="en-US" dirty="0"/>
              <a:t>Finish arena(s)</a:t>
            </a:r>
          </a:p>
          <a:p>
            <a:r>
              <a:rPr lang="en-US" dirty="0"/>
              <a:t>Add more item variations and sprites</a:t>
            </a:r>
          </a:p>
          <a:p>
            <a:r>
              <a:rPr lang="en-US" dirty="0"/>
              <a:t>Enemy models</a:t>
            </a:r>
          </a:p>
          <a:p>
            <a:r>
              <a:rPr lang="en-US" dirty="0"/>
              <a:t>Enemy and player animations</a:t>
            </a:r>
          </a:p>
          <a:p>
            <a:r>
              <a:rPr lang="en-US" dirty="0"/>
              <a:t>Add more Player stats</a:t>
            </a:r>
          </a:p>
          <a:p>
            <a:r>
              <a:rPr lang="en-US" dirty="0"/>
              <a:t>Add Sounds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3AC1B5F2-F41D-F8F0-7EFC-D1198F24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035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72533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199</TotalTime>
  <Words>130</Words>
  <Application>Microsoft Office PowerPoint</Application>
  <PresentationFormat>Širokoúhlá obrazovka</PresentationFormat>
  <Paragraphs>28</Paragraphs>
  <Slides>7</Slides>
  <Notes>2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Rockwell</vt:lpstr>
      <vt:lpstr>Damask</vt:lpstr>
      <vt:lpstr>Blade of the Lost:  The Silent Survivor  Progress Report 2:</vt:lpstr>
      <vt:lpstr>Wawe system</vt:lpstr>
      <vt:lpstr>Wawe system</vt:lpstr>
      <vt:lpstr>Better Camera</vt:lpstr>
      <vt:lpstr>Arena design – Level 1?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Josef Bacík</cp:lastModifiedBy>
  <cp:revision>12</cp:revision>
  <dcterms:created xsi:type="dcterms:W3CDTF">2023-10-22T14:11:38Z</dcterms:created>
  <dcterms:modified xsi:type="dcterms:W3CDTF">2023-11-19T05:42:28Z</dcterms:modified>
</cp:coreProperties>
</file>